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7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432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3/11/2022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3/11/2022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47F38-B617-4D2F-AE0A-013F0C4D2C57}" type="datetimeFigureOut">
              <a:rPr lang="en-US" dirty="0"/>
              <a:t>3/11/2022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799C9-84D9-46D2-A11E-BCF8A720529D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dirty="0"/>
              <a:t>3/11/2022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3/11/2022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3/11/2022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3/11/2022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3/11/2022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3/11/2022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3/11/2022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8" r:id="rId2"/>
    <p:sldLayoutId id="2147483651" r:id="rId3"/>
    <p:sldLayoutId id="2147483669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mailto:rpena@mfisd.txed.net" TargetMode="External"/><Relationship Id="rId2" Type="http://schemas.openxmlformats.org/officeDocument/2006/relationships/hyperlink" Target="https://practice.accuplacer.org/login" TargetMode="External"/><Relationship Id="rId1" Type="http://schemas.openxmlformats.org/officeDocument/2006/relationships/slideLayout" Target="../slideLayouts/slideLayout7.xml"/><Relationship Id="rId5" Type="http://schemas.openxmlformats.org/officeDocument/2006/relationships/hyperlink" Target="mailto:dteets@mfisd.txed.net" TargetMode="External"/><Relationship Id="rId4" Type="http://schemas.openxmlformats.org/officeDocument/2006/relationships/hyperlink" Target="mailto:sboyd@mfisd.txed.net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The TSIA2 Test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March 29 – April 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87492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do we need this????!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test measures COLLEGE READINESS.  It is used by 2 year colleges as an entry exam.  </a:t>
            </a:r>
          </a:p>
          <a:p>
            <a:r>
              <a:rPr lang="en-US" dirty="0" smtClean="0"/>
              <a:t>Some 4 year universities will use the test scores to determine the need for remedial classes. 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91559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Can I be exempted from the test?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 </a:t>
            </a:r>
            <a:r>
              <a:rPr lang="en-US" b="1" dirty="0" smtClean="0">
                <a:solidFill>
                  <a:srgbClr val="FF0000"/>
                </a:solidFill>
              </a:rPr>
              <a:t>ACT</a:t>
            </a:r>
            <a:r>
              <a:rPr lang="en-US" dirty="0" smtClean="0"/>
              <a:t> test will exempt you if you have a COMPOSITE score of 23 with a minimum of a 19 or better in both math and reading.</a:t>
            </a:r>
          </a:p>
          <a:p>
            <a:r>
              <a:rPr lang="en-US" dirty="0"/>
              <a:t>The </a:t>
            </a:r>
            <a:r>
              <a:rPr lang="en-US" b="1" dirty="0">
                <a:solidFill>
                  <a:srgbClr val="FF0000"/>
                </a:solidFill>
              </a:rPr>
              <a:t>SAT</a:t>
            </a:r>
            <a:r>
              <a:rPr lang="en-US" dirty="0"/>
              <a:t> test will exempt you if you score at least a 480 in the EBRW section and a 530 in the math section.</a:t>
            </a:r>
          </a:p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endParaRPr lang="en-US" dirty="0"/>
          </a:p>
          <a:p>
            <a:r>
              <a:rPr lang="en-US" dirty="0" smtClean="0"/>
              <a:t>If you tested last year but did not pass all 3 sections, you will take only the sections you did not pass.  If you passed them at CTC, please let Mr. Teets know so he can update your scores.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823259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the format of the test?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test is 2 sections: ELAR and Math.</a:t>
            </a:r>
          </a:p>
          <a:p>
            <a:r>
              <a:rPr lang="en-US" dirty="0" smtClean="0"/>
              <a:t>The test is online.</a:t>
            </a:r>
          </a:p>
          <a:p>
            <a:r>
              <a:rPr lang="en-US" dirty="0" smtClean="0"/>
              <a:t>The test is untimed and questions are progressive based on how well you do.</a:t>
            </a:r>
          </a:p>
          <a:p>
            <a:r>
              <a:rPr lang="en-US" dirty="0" smtClean="0"/>
              <a:t>For the essay, you should have 5 paragraphs with a clear introductory paragraph and closing paragraph and 3 paragraphs for the body.  Organize thoughts well and use connection words:  like, such as, therefore….  Vary the length of your sentences.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982100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Do I test for all 4 days?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NO!!! </a:t>
            </a:r>
          </a:p>
          <a:p>
            <a:r>
              <a:rPr lang="en-US" dirty="0" smtClean="0">
                <a:sym typeface="Wingdings" panose="05000000000000000000" pitchFamily="2" charset="2"/>
              </a:rPr>
              <a:t>You will be assigned a single day to test.</a:t>
            </a:r>
          </a:p>
          <a:p>
            <a:r>
              <a:rPr lang="en-US" dirty="0" smtClean="0">
                <a:sym typeface="Wingdings" panose="05000000000000000000" pitchFamily="2" charset="2"/>
              </a:rPr>
              <a:t>When you complete the test, you will go back to class.</a:t>
            </a:r>
          </a:p>
          <a:p>
            <a:r>
              <a:rPr lang="en-US" dirty="0" smtClean="0">
                <a:sym typeface="Wingdings" panose="05000000000000000000" pitchFamily="2" charset="2"/>
              </a:rPr>
              <a:t>If you have previously passed a portion of the test (ELAR or math) you will NOT test that subject again.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952827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Can </a:t>
            </a:r>
            <a:r>
              <a:rPr lang="en-US" dirty="0" smtClean="0"/>
              <a:t>I prepare for this test?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Yes!</a:t>
            </a:r>
          </a:p>
          <a:p>
            <a:endParaRPr lang="en-US" dirty="0" smtClean="0"/>
          </a:p>
          <a:p>
            <a:r>
              <a:rPr lang="en-US" dirty="0" smtClean="0"/>
              <a:t>After you register for the pre-assessment activity today, you will have opportunities to practice for the test. 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821949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4294967295"/>
          </p:nvPr>
        </p:nvSpPr>
        <p:spPr>
          <a:xfrm>
            <a:off x="896361" y="1754073"/>
            <a:ext cx="10298112" cy="3890963"/>
          </a:xfrm>
        </p:spPr>
        <p:txBody>
          <a:bodyPr>
            <a:normAutofit fontScale="62500" lnSpcReduction="20000"/>
          </a:bodyPr>
          <a:lstStyle/>
          <a:p>
            <a:r>
              <a:rPr lang="en-US" sz="3800" dirty="0" smtClean="0">
                <a:solidFill>
                  <a:srgbClr val="FF0000"/>
                </a:solidFill>
              </a:rPr>
              <a:t>All Juniors will take the test, unless you have already placed out with another test.</a:t>
            </a:r>
          </a:p>
          <a:p>
            <a:endParaRPr lang="en-US" sz="3300" b="1" u="sng" dirty="0" smtClean="0"/>
          </a:p>
          <a:p>
            <a:pPr marL="0" indent="0" algn="ctr">
              <a:buNone/>
            </a:pPr>
            <a:r>
              <a:rPr lang="en-US" sz="7000" b="1" u="sng" dirty="0" smtClean="0"/>
              <a:t>Reasons to take the test seriously:</a:t>
            </a:r>
          </a:p>
          <a:p>
            <a:r>
              <a:rPr lang="en-US" sz="3300" dirty="0" smtClean="0"/>
              <a:t>You may decide later that you want to enroll at TSTC, ACC, CTC or another junior college and NEED the test.  </a:t>
            </a:r>
          </a:p>
          <a:p>
            <a:pPr marL="0" indent="0" algn="l">
              <a:buNone/>
            </a:pPr>
            <a:endParaRPr lang="en-US" sz="1600" dirty="0" smtClean="0"/>
          </a:p>
          <a:p>
            <a:r>
              <a:rPr lang="en-US" sz="3300" dirty="0" smtClean="0"/>
              <a:t>Take it while you are in the courses that help you pass AND while it is </a:t>
            </a:r>
            <a:r>
              <a:rPr lang="en-US" sz="3300" b="1" dirty="0" smtClean="0">
                <a:solidFill>
                  <a:srgbClr val="FF0000"/>
                </a:solidFill>
              </a:rPr>
              <a:t>FREE</a:t>
            </a:r>
            <a:r>
              <a:rPr lang="en-US" sz="3300" dirty="0" smtClean="0"/>
              <a:t>! </a:t>
            </a:r>
          </a:p>
          <a:p>
            <a:pPr marL="0" indent="0" algn="l">
              <a:buNone/>
            </a:pPr>
            <a:endParaRPr lang="en-US" sz="1400" dirty="0" smtClean="0"/>
          </a:p>
          <a:p>
            <a:r>
              <a:rPr lang="en-US" sz="3300" dirty="0" smtClean="0"/>
              <a:t>If you do not pass the test, you may be placed in College Prep English and/or College Prep Math for your senior year.</a:t>
            </a:r>
            <a:endParaRPr lang="en-US" sz="3300" dirty="0"/>
          </a:p>
        </p:txBody>
      </p:sp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1797715" y="1180985"/>
            <a:ext cx="8158162" cy="573088"/>
          </a:xfrm>
          <a:ln>
            <a:noFill/>
          </a:ln>
        </p:spPr>
        <p:txBody>
          <a:bodyPr>
            <a:normAutofit fontScale="90000"/>
          </a:bodyPr>
          <a:lstStyle/>
          <a:p>
            <a:r>
              <a:rPr lang="en-US" b="1" u="sng" dirty="0"/>
              <a:t>Why do I have to take the test?</a:t>
            </a:r>
            <a:br>
              <a:rPr lang="en-US" b="1" u="sng" dirty="0"/>
            </a:br>
            <a:endParaRPr lang="en-US" b="1" u="sng" dirty="0"/>
          </a:p>
        </p:txBody>
      </p:sp>
    </p:spTree>
    <p:extLst>
      <p:ext uri="{BB962C8B-B14F-4D97-AF65-F5344CB8AC3E}">
        <p14:creationId xmlns:p14="http://schemas.microsoft.com/office/powerpoint/2010/main" val="398846882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if I don’t pass? Can I take it again?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CTC offers the test for a small fee.  You can re-test there by making an appointment with them. They can be reached at  254-616-3326.</a:t>
            </a:r>
          </a:p>
          <a:p>
            <a:r>
              <a:rPr lang="en-US" dirty="0" smtClean="0"/>
              <a:t>Reminder:  The test you will take on our campus as a junior is </a:t>
            </a:r>
            <a:r>
              <a:rPr lang="en-US" b="1" dirty="0" smtClean="0">
                <a:solidFill>
                  <a:srgbClr val="FF0000"/>
                </a:solidFill>
              </a:rPr>
              <a:t>FREE</a:t>
            </a:r>
            <a:r>
              <a:rPr lang="en-US" dirty="0" smtClean="0"/>
              <a:t>!</a:t>
            </a:r>
          </a:p>
          <a:p>
            <a:r>
              <a:rPr lang="en-US" dirty="0" smtClean="0"/>
              <a:t>You may be able to retest next year at MFHS for a reduced fee. The retest will be available after school.</a:t>
            </a:r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625235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1188720" y="841346"/>
            <a:ext cx="9601200" cy="796925"/>
          </a:xfrm>
        </p:spPr>
        <p:txBody>
          <a:bodyPr/>
          <a:lstStyle/>
          <a:p>
            <a:r>
              <a:rPr lang="en-US" u="sng" dirty="0" smtClean="0"/>
              <a:t>What Now?</a:t>
            </a:r>
            <a:endParaRPr lang="en-US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1188720" y="1638271"/>
            <a:ext cx="9601200" cy="4278631"/>
          </a:xfrm>
        </p:spPr>
        <p:txBody>
          <a:bodyPr>
            <a:normAutofit/>
          </a:bodyPr>
          <a:lstStyle/>
          <a:p>
            <a:r>
              <a:rPr lang="en-US" dirty="0" smtClean="0"/>
              <a:t>You must complete a Pre-Assessment Activity.  This will allow you to complete the test more quickly on the day you test. It only takes a few minutes, so… get to it!  </a:t>
            </a:r>
            <a:r>
              <a:rPr lang="en-US" dirty="0" smtClean="0">
                <a:sym typeface="Wingdings" panose="05000000000000000000" pitchFamily="2" charset="2"/>
              </a:rPr>
              <a:t></a:t>
            </a:r>
          </a:p>
          <a:p>
            <a:r>
              <a:rPr lang="en-US" dirty="0" smtClean="0"/>
              <a:t>Go to the MFHS Counseling website under “Testing” tab. Click on the link: </a:t>
            </a:r>
            <a:r>
              <a:rPr lang="en-US" dirty="0" smtClean="0">
                <a:hlinkClick r:id="rId2"/>
              </a:rPr>
              <a:t>TSI Pre-Assessment link.</a:t>
            </a:r>
            <a:endParaRPr lang="en-US" dirty="0" smtClean="0"/>
          </a:p>
          <a:p>
            <a:pPr marL="0" indent="0">
              <a:buNone/>
            </a:pPr>
            <a:r>
              <a:rPr lang="en-US" b="1" dirty="0" smtClean="0"/>
              <a:t>	</a:t>
            </a:r>
            <a:r>
              <a:rPr lang="en-US" b="1" u="sng" dirty="0" smtClean="0"/>
              <a:t>Questions?  E-mail your counselor:</a:t>
            </a:r>
          </a:p>
          <a:p>
            <a:r>
              <a:rPr lang="en-US" dirty="0" smtClean="0"/>
              <a:t>A-G </a:t>
            </a:r>
            <a:r>
              <a:rPr lang="en-US" smtClean="0"/>
              <a:t>– </a:t>
            </a:r>
            <a:r>
              <a:rPr lang="en-US" smtClean="0"/>
              <a:t>Dr</a:t>
            </a:r>
            <a:r>
              <a:rPr lang="en-US" dirty="0" smtClean="0"/>
              <a:t>. Pena at </a:t>
            </a:r>
            <a:r>
              <a:rPr lang="en-US" dirty="0" smtClean="0">
                <a:hlinkClick r:id="rId3"/>
              </a:rPr>
              <a:t>rpena@mfisd.txed.net</a:t>
            </a:r>
            <a:endParaRPr lang="en-US" dirty="0" smtClean="0"/>
          </a:p>
          <a:p>
            <a:r>
              <a:rPr lang="en-US" dirty="0" smtClean="0"/>
              <a:t>H-P – Mrs. Boyd at </a:t>
            </a:r>
            <a:r>
              <a:rPr lang="en-US" dirty="0" smtClean="0">
                <a:hlinkClick r:id="rId4"/>
              </a:rPr>
              <a:t>sboyd@mfisd.txed.net</a:t>
            </a:r>
            <a:endParaRPr lang="en-US" dirty="0" smtClean="0"/>
          </a:p>
          <a:p>
            <a:r>
              <a:rPr lang="en-US" dirty="0" smtClean="0"/>
              <a:t>Q-Z – Mr. Teets at </a:t>
            </a:r>
            <a:r>
              <a:rPr lang="en-US" dirty="0" smtClean="0">
                <a:hlinkClick r:id="rId5"/>
              </a:rPr>
              <a:t>dteets@mfisd.txed.net</a:t>
            </a:r>
            <a:r>
              <a:rPr lang="en-US" dirty="0" smtClean="0"/>
              <a:t> </a:t>
            </a:r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94697403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238</TotalTime>
  <Words>561</Words>
  <Application>Microsoft Office PowerPoint</Application>
  <PresentationFormat>Widescreen</PresentationFormat>
  <Paragraphs>46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Arial</vt:lpstr>
      <vt:lpstr>Garamond</vt:lpstr>
      <vt:lpstr>Wingdings</vt:lpstr>
      <vt:lpstr>Organic</vt:lpstr>
      <vt:lpstr>The TSIA2 Test</vt:lpstr>
      <vt:lpstr>WHY do we need this????!</vt:lpstr>
      <vt:lpstr>Can I be exempted from the test?</vt:lpstr>
      <vt:lpstr>What is the format of the test?</vt:lpstr>
      <vt:lpstr>Do I test for all 4 days?</vt:lpstr>
      <vt:lpstr>Can I prepare for this test?</vt:lpstr>
      <vt:lpstr>Why do I have to take the test? </vt:lpstr>
      <vt:lpstr>What if I don’t pass? Can I take it again?</vt:lpstr>
      <vt:lpstr>What Now?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TSI Test</dc:title>
  <dc:creator>Williamson, Angela</dc:creator>
  <cp:lastModifiedBy>Teets, Duane</cp:lastModifiedBy>
  <cp:revision>15</cp:revision>
  <dcterms:created xsi:type="dcterms:W3CDTF">2020-02-26T17:09:30Z</dcterms:created>
  <dcterms:modified xsi:type="dcterms:W3CDTF">2022-03-11T22:06:08Z</dcterms:modified>
</cp:coreProperties>
</file>